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88"/>
    <p:restoredTop sz="94586"/>
  </p:normalViewPr>
  <p:slideViewPr>
    <p:cSldViewPr snapToGrid="0" snapToObjects="1">
      <p:cViewPr varScale="1">
        <p:scale>
          <a:sx n="104" d="100"/>
          <a:sy n="104" d="100"/>
        </p:scale>
        <p:origin x="2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E063DB-249F-B543-A420-A801D3B77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439ED9D-C169-AF4A-920F-8114E4A74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3750DCA-9248-9F4A-B13F-1DBE45646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078D21-0C0A-224B-B109-0FD68032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EDE4113-1314-344E-B3B2-37E484936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22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5FC871-A186-A14D-9FE4-5CF3A38BA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6518718-CB4E-B346-BF44-1DAA2CC6A9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35D3EA-9AC1-D941-A9B7-BCB999D38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DF6E13-4778-F949-AAFE-41E8E708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065DD2-C3E8-0041-95D2-4A7A4B1FB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7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7139A60-8897-BD4E-AC92-87326FDCEE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63F3932-9B76-274E-8947-087EE9D4D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4ED938-CD52-2D42-B34E-ACCAFD679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5C3CCD-EEBF-7A45-B2EF-D7C673E08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2A3402-0B85-BF4C-9D04-28A6A67CC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7485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4D9E2D-97FC-2042-ACA4-85BC6FC81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F1384E-48D3-BE44-BED5-010319931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9A2AE0F-FCF3-F64A-9ADF-E4BD7DF88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3403BA0-078F-F746-B409-F5283214D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18AB29-D5C1-F147-89FE-A6DBD3EF0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9224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154487-3009-174B-BF66-C12C89496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01073D4-6E87-6445-AF7C-66F2F7896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AE37666-1F09-7F4C-88C0-53E8ACF93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DA1E35E-D758-6545-B45A-A55BCE5DA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2C4C12-424F-1449-86CF-0E58E8B2F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1839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29FB74-676C-914C-9CC5-DBE335682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EAA40A-A641-3C4C-9693-3D7DB35AB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9649943-F4EF-C443-B798-0B96113F4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6FA360-9554-1B45-AEAB-A01ABB6F5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EC22492-EBB9-5A4F-802C-9063AE1A0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98BC843-000F-5C46-BD6A-B32ACAA18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125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D0CA86-1760-FF45-97DD-A8986F67F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E302EA-4BD3-2044-9EAF-91AF72FBB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FF31149-907D-B040-A35F-A0D03D7450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00C5EB5-5A59-B045-9E1C-3C06372E5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3823C28-1F27-FB4C-AAC0-80F86A939E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59AB943-822B-5E48-AEA4-EBD04C161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B9916F0-E9B4-A14A-9427-14D514D63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0051A54-BCD3-AA41-B3B3-CEDD1556C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5444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172B1D-0EB3-0A45-BE11-7603C4CD1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EB71AD9-B8A9-E741-9AAA-96F6026EF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50064E6-A73D-FF43-AFD4-4B43CF16F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AA69700-9E8F-7043-901A-986F272A8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029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EAB1C1A5-8D28-F74E-AF1C-531976331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6EAE05B-ACB1-AA45-BC1F-E8C0B1065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5179DB9-DFF5-5346-A124-7ECF73F19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66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44FA43-D3C4-F647-89B9-F18096BC5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0C4D5F8-4A29-5047-8685-01B133ACB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6C64D47-FC72-C447-A21C-37F769BFA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D6DCAA3-6E07-9348-96EB-B615B3287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F73FE27-B043-8B46-8995-43C4E4E99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8A4885E-9122-ED45-BA3D-E810DD6E4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4071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1F92F6-BF35-0940-B865-7DFA74284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BF57A12-B454-D44C-AD9C-D465BC8F23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8FAD1D4-CCD9-0446-BDBD-AFD887B3F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CD7030B-0948-9B4A-A1B4-AF851626A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6CD6086-2CF0-DB4A-B39B-30871790E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869DCC7-073C-2B4B-97B0-4C40D5977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1378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EB59A07-4782-B947-8421-7E282A5E5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F2A217C-57DC-C44D-B48E-8B6BB51DF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FC94335-A96E-0746-868D-8A06C3ECF9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BB1DB-3B86-9543-B9B6-F7548F486D9B}" type="datetimeFigureOut">
              <a:rPr kumimoji="1" lang="ja-JP" altLang="en-US" smtClean="0"/>
              <a:t>2019/6/8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F641929-2CD5-A548-8BEE-08639E496F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51066F-374D-F24F-ADE2-6740F5B2A6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54200-9744-4240-BED4-86AFD6A883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0690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D2F10F5E-C570-024C-BEAE-7616425D1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183950" cy="666029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E65903D-AB9F-6140-BE4C-E2E3785AEC5D}"/>
              </a:ext>
            </a:extLst>
          </p:cNvPr>
          <p:cNvSpPr txBox="1"/>
          <p:nvPr/>
        </p:nvSpPr>
        <p:spPr>
          <a:xfrm>
            <a:off x="8421528" y="1281670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BiLSTM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2716485-C3AA-4D4E-A84F-E320513999AE}"/>
              </a:ext>
            </a:extLst>
          </p:cNvPr>
          <p:cNvSpPr txBox="1"/>
          <p:nvPr/>
        </p:nvSpPr>
        <p:spPr>
          <a:xfrm>
            <a:off x="7765099" y="2612769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concatenate</a:t>
            </a:r>
            <a:endParaRPr kumimoji="1" lang="en-US" altLang="ja-JP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82BEA86-8395-6E4B-84B1-5DAFCC93AC09}"/>
              </a:ext>
            </a:extLst>
          </p:cNvPr>
          <p:cNvSpPr txBox="1"/>
          <p:nvPr/>
        </p:nvSpPr>
        <p:spPr>
          <a:xfrm>
            <a:off x="1857262" y="5418099"/>
            <a:ext cx="70709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入力</a:t>
            </a:r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sentence</a:t>
            </a:r>
            <a:r>
              <a:rPr lang="ja-JP" altLang="en-US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を</a:t>
            </a:r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opinion target</a:t>
            </a:r>
            <a:r>
              <a:rPr lang="ja-JP" altLang="en-US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の前後で分割する。</a:t>
            </a:r>
            <a:endParaRPr lang="en-US" altLang="ja-JP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分割位置を反映して</a:t>
            </a:r>
            <a:r>
              <a:rPr kumimoji="1"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Inward-LSTM</a:t>
            </a:r>
            <a:r>
              <a:rPr kumimoji="1" lang="ja-JP" altLang="en-US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と</a:t>
            </a:r>
            <a:r>
              <a:rPr kumimoji="1"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Outward-LSTM</a:t>
            </a:r>
            <a:r>
              <a:rPr kumimoji="1" lang="ja-JP" altLang="en-US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を構築する。</a:t>
            </a:r>
            <a:endParaRPr kumimoji="1" lang="en-US" altLang="ja-JP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6E594E8-BB91-EF4A-995F-C38F36B991D1}"/>
              </a:ext>
            </a:extLst>
          </p:cNvPr>
          <p:cNvSpPr txBox="1"/>
          <p:nvPr/>
        </p:nvSpPr>
        <p:spPr>
          <a:xfrm>
            <a:off x="7771757" y="912338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concatenate</a:t>
            </a:r>
            <a:endParaRPr kumimoji="1" lang="en-US" altLang="ja-JP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5BA0411-5F19-AB49-BEF4-AD2EC88D96B4}"/>
              </a:ext>
            </a:extLst>
          </p:cNvPr>
          <p:cNvSpPr txBox="1"/>
          <p:nvPr/>
        </p:nvSpPr>
        <p:spPr>
          <a:xfrm>
            <a:off x="8835081" y="4263772"/>
            <a:ext cx="3348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Inward-LSTM</a:t>
            </a:r>
            <a:r>
              <a:rPr lang="ja-JP" altLang="en-US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は</a:t>
            </a:r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opinion opinion target</a:t>
            </a:r>
            <a:r>
              <a:rPr lang="ja-JP" altLang="en-US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部分の隠れ層が文前方からのものと、文後方からのもので</a:t>
            </a:r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倍になるので、平均を取って出力にする</a:t>
            </a:r>
            <a:endParaRPr kumimoji="1" lang="en-US" altLang="ja-JP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ECE2043-D2C2-0445-9F3C-F9665E82DB92}"/>
              </a:ext>
            </a:extLst>
          </p:cNvPr>
          <p:cNvSpPr txBox="1"/>
          <p:nvPr/>
        </p:nvSpPr>
        <p:spPr>
          <a:xfrm>
            <a:off x="5526946" y="236836"/>
            <a:ext cx="2127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(softmax or CRF)</a:t>
            </a:r>
            <a:endParaRPr kumimoji="1" lang="en-US" altLang="ja-JP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96514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F957A7EE-68FB-014C-B629-989908049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117" y="1323698"/>
            <a:ext cx="9419543" cy="228447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CE1B2B1-741F-CF42-8298-9D8F2821610F}"/>
              </a:ext>
            </a:extLst>
          </p:cNvPr>
          <p:cNvSpPr txBox="1"/>
          <p:nvPr/>
        </p:nvSpPr>
        <p:spPr>
          <a:xfrm>
            <a:off x="902095" y="1456035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Decoder</a:t>
            </a:r>
            <a:endParaRPr kumimoji="1" lang="en-US" altLang="ja-JP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左中かっこ 7">
            <a:extLst>
              <a:ext uri="{FF2B5EF4-FFF2-40B4-BE49-F238E27FC236}">
                <a16:creationId xmlns:a16="http://schemas.microsoft.com/office/drawing/2014/main" id="{BF5E6096-DE49-4842-8D40-42294C2C88C4}"/>
              </a:ext>
            </a:extLst>
          </p:cNvPr>
          <p:cNvSpPr/>
          <p:nvPr/>
        </p:nvSpPr>
        <p:spPr>
          <a:xfrm>
            <a:off x="2014152" y="1927653"/>
            <a:ext cx="226965" cy="902043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FDF3922-FC16-AC4E-86DB-0335F584DD0D}"/>
              </a:ext>
            </a:extLst>
          </p:cNvPr>
          <p:cNvSpPr txBox="1"/>
          <p:nvPr/>
        </p:nvSpPr>
        <p:spPr>
          <a:xfrm>
            <a:off x="902095" y="2055508"/>
            <a:ext cx="1224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Greedy decoding</a:t>
            </a:r>
            <a:endParaRPr kumimoji="1" lang="en-US" altLang="ja-JP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3039C73-0FA6-1E42-90B5-FF81EDAAB226}"/>
              </a:ext>
            </a:extLst>
          </p:cNvPr>
          <p:cNvSpPr txBox="1"/>
          <p:nvPr/>
        </p:nvSpPr>
        <p:spPr>
          <a:xfrm>
            <a:off x="902095" y="2820768"/>
            <a:ext cx="1224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CRF</a:t>
            </a:r>
            <a:endParaRPr kumimoji="1" lang="en-US" altLang="ja-JP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57255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70</Words>
  <Application>Microsoft Macintosh PowerPoint</Application>
  <PresentationFormat>ワイド画面</PresentationFormat>
  <Paragraphs>10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脇山 宗也</dc:creator>
  <cp:lastModifiedBy>脇山 宗也</cp:lastModifiedBy>
  <cp:revision>9</cp:revision>
  <dcterms:created xsi:type="dcterms:W3CDTF">2019-02-22T00:12:18Z</dcterms:created>
  <dcterms:modified xsi:type="dcterms:W3CDTF">2019-06-08T06:15:54Z</dcterms:modified>
</cp:coreProperties>
</file>

<file path=docProps/thumbnail.jpeg>
</file>